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BCE6EE-5D51-429A-8850-D23604939396}" type="doc">
      <dgm:prSet loTypeId="urn:microsoft.com/office/officeart/2005/8/layout/matrix1" loCatId="matrix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cs-CZ"/>
        </a:p>
      </dgm:t>
    </dgm:pt>
    <dgm:pt modelId="{24AF606C-8099-4648-890B-867EA16B412F}">
      <dgm:prSet phldrT="[Text]"/>
      <dgm:spPr>
        <a:solidFill>
          <a:schemeClr val="bg2">
            <a:lumMod val="75000"/>
            <a:lumOff val="25000"/>
          </a:schemeClr>
        </a:solidFill>
      </dgm:spPr>
      <dgm:t>
        <a:bodyPr/>
        <a:lstStyle/>
        <a:p>
          <a:r>
            <a:rPr lang="cs-CZ" b="1" smtClean="0">
              <a:solidFill>
                <a:schemeClr val="tx1"/>
              </a:solidFill>
            </a:rPr>
            <a:t>METODY</a:t>
          </a:r>
          <a:endParaRPr lang="cs-CZ" b="1">
            <a:solidFill>
              <a:schemeClr val="tx1"/>
            </a:solidFill>
          </a:endParaRPr>
        </a:p>
      </dgm:t>
    </dgm:pt>
    <dgm:pt modelId="{2F17AA13-02BA-4B3F-A3EB-4ECF4B0F2F67}" type="parTrans" cxnId="{D99C9A4F-9433-4B73-86FE-D1DA15577226}">
      <dgm:prSet/>
      <dgm:spPr/>
      <dgm:t>
        <a:bodyPr/>
        <a:lstStyle/>
        <a:p>
          <a:endParaRPr lang="cs-CZ"/>
        </a:p>
      </dgm:t>
    </dgm:pt>
    <dgm:pt modelId="{E0749745-DD7F-40A3-9E51-CADC48519D8F}" type="sibTrans" cxnId="{D99C9A4F-9433-4B73-86FE-D1DA15577226}">
      <dgm:prSet/>
      <dgm:spPr/>
      <dgm:t>
        <a:bodyPr/>
        <a:lstStyle/>
        <a:p>
          <a:endParaRPr lang="cs-CZ"/>
        </a:p>
      </dgm:t>
    </dgm:pt>
    <dgm:pt modelId="{48D293FD-07BF-48B7-B2A8-DD11329958A2}">
      <dgm:prSet phldrT="[Text]"/>
      <dgm:spPr/>
      <dgm:t>
        <a:bodyPr/>
        <a:lstStyle/>
        <a:p>
          <a:r>
            <a:rPr lang="cs-CZ" smtClean="0"/>
            <a:t>Stopky, hodiny</a:t>
          </a:r>
          <a:endParaRPr lang="cs-CZ"/>
        </a:p>
      </dgm:t>
    </dgm:pt>
    <dgm:pt modelId="{8BDE9633-F582-450C-8767-7E58157F6555}" type="parTrans" cxnId="{7AA82595-121F-4C8B-99EF-98B653ABF462}">
      <dgm:prSet/>
      <dgm:spPr/>
      <dgm:t>
        <a:bodyPr/>
        <a:lstStyle/>
        <a:p>
          <a:endParaRPr lang="cs-CZ"/>
        </a:p>
      </dgm:t>
    </dgm:pt>
    <dgm:pt modelId="{B1374265-936C-4200-9EA1-DEA9755C686C}" type="sibTrans" cxnId="{7AA82595-121F-4C8B-99EF-98B653ABF462}">
      <dgm:prSet/>
      <dgm:spPr/>
      <dgm:t>
        <a:bodyPr/>
        <a:lstStyle/>
        <a:p>
          <a:endParaRPr lang="cs-CZ"/>
        </a:p>
      </dgm:t>
    </dgm:pt>
    <dgm:pt modelId="{10E381EB-B83D-4D72-A1D8-0B9941758113}">
      <dgm:prSet phldrT="[Text]"/>
      <dgm:spPr/>
      <dgm:t>
        <a:bodyPr/>
        <a:lstStyle/>
        <a:p>
          <a:r>
            <a:rPr lang="cs-CZ" i="1" smtClean="0"/>
            <a:t>Plastický čas + </a:t>
          </a:r>
          <a:r>
            <a:rPr lang="cs-CZ" i="0" smtClean="0"/>
            <a:t>hodiny</a:t>
          </a:r>
          <a:endParaRPr lang="cs-CZ" i="0"/>
        </a:p>
      </dgm:t>
    </dgm:pt>
    <dgm:pt modelId="{D5E47250-E402-4AB0-85F6-EB492765BC86}" type="parTrans" cxnId="{7A2B0AB1-CD43-4664-9185-ABCC54553931}">
      <dgm:prSet/>
      <dgm:spPr/>
      <dgm:t>
        <a:bodyPr/>
        <a:lstStyle/>
        <a:p>
          <a:endParaRPr lang="cs-CZ"/>
        </a:p>
      </dgm:t>
    </dgm:pt>
    <dgm:pt modelId="{D59BD925-884D-4D59-A79A-90071F707145}" type="sibTrans" cxnId="{7A2B0AB1-CD43-4664-9185-ABCC54553931}">
      <dgm:prSet/>
      <dgm:spPr/>
      <dgm:t>
        <a:bodyPr/>
        <a:lstStyle/>
        <a:p>
          <a:endParaRPr lang="cs-CZ"/>
        </a:p>
      </dgm:t>
    </dgm:pt>
    <dgm:pt modelId="{63F969CE-F1EC-45C5-B9C9-4A10FA50DBE4}">
      <dgm:prSet phldrT="[Text]"/>
      <dgm:spPr/>
      <dgm:t>
        <a:bodyPr/>
        <a:lstStyle/>
        <a:p>
          <a:r>
            <a:rPr lang="cs-CZ" smtClean="0"/>
            <a:t>Semafor</a:t>
          </a:r>
        </a:p>
        <a:p>
          <a:r>
            <a:rPr lang="cs-CZ" smtClean="0"/>
            <a:t>(Classroom screen)</a:t>
          </a:r>
          <a:endParaRPr lang="cs-CZ"/>
        </a:p>
      </dgm:t>
    </dgm:pt>
    <dgm:pt modelId="{FD55C149-124A-48FC-8498-8639A91AC8A2}" type="parTrans" cxnId="{3E5FC85A-F6A5-4427-91C1-4DD3267E9640}">
      <dgm:prSet/>
      <dgm:spPr/>
      <dgm:t>
        <a:bodyPr/>
        <a:lstStyle/>
        <a:p>
          <a:endParaRPr lang="cs-CZ"/>
        </a:p>
      </dgm:t>
    </dgm:pt>
    <dgm:pt modelId="{D842FBAD-DA8A-44F1-B537-BEF6531C23A8}" type="sibTrans" cxnId="{3E5FC85A-F6A5-4427-91C1-4DD3267E9640}">
      <dgm:prSet/>
      <dgm:spPr/>
      <dgm:t>
        <a:bodyPr/>
        <a:lstStyle/>
        <a:p>
          <a:endParaRPr lang="cs-CZ"/>
        </a:p>
      </dgm:t>
    </dgm:pt>
    <dgm:pt modelId="{9B6BE067-E50D-45BF-94D4-3A4ACA8546EA}">
      <dgm:prSet phldrT="[Text]"/>
      <dgm:spPr/>
      <dgm:t>
        <a:bodyPr/>
        <a:lstStyle/>
        <a:p>
          <a:r>
            <a:rPr lang="cs-CZ" smtClean="0"/>
            <a:t>Písnička</a:t>
          </a:r>
          <a:endParaRPr lang="cs-CZ"/>
        </a:p>
      </dgm:t>
    </dgm:pt>
    <dgm:pt modelId="{7363D5DE-14AA-415C-9038-BA874C2B9E7C}" type="parTrans" cxnId="{7A40607C-6176-4EAB-B447-341AA95F282E}">
      <dgm:prSet/>
      <dgm:spPr/>
      <dgm:t>
        <a:bodyPr/>
        <a:lstStyle/>
        <a:p>
          <a:endParaRPr lang="cs-CZ"/>
        </a:p>
      </dgm:t>
    </dgm:pt>
    <dgm:pt modelId="{7A08B8A8-B82C-4F68-819F-363F5B69DFB2}" type="sibTrans" cxnId="{7A40607C-6176-4EAB-B447-341AA95F282E}">
      <dgm:prSet/>
      <dgm:spPr/>
      <dgm:t>
        <a:bodyPr/>
        <a:lstStyle/>
        <a:p>
          <a:endParaRPr lang="cs-CZ"/>
        </a:p>
      </dgm:t>
    </dgm:pt>
    <dgm:pt modelId="{B502141E-8733-4C39-B106-C924A2105449}" type="pres">
      <dgm:prSet presAssocID="{0EBCE6EE-5D51-429A-8850-D23604939396}" presName="diagram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cs-CZ"/>
        </a:p>
      </dgm:t>
    </dgm:pt>
    <dgm:pt modelId="{3159EE3F-AA4B-49C2-8586-723796A73845}" type="pres">
      <dgm:prSet presAssocID="{0EBCE6EE-5D51-429A-8850-D23604939396}" presName="matrix" presStyleCnt="0"/>
      <dgm:spPr/>
    </dgm:pt>
    <dgm:pt modelId="{98B3749D-7A26-4B27-86B6-B808A578114D}" type="pres">
      <dgm:prSet presAssocID="{0EBCE6EE-5D51-429A-8850-D23604939396}" presName="tile1" presStyleLbl="node1" presStyleIdx="0" presStyleCnt="4" custLinFactNeighborX="-2797"/>
      <dgm:spPr/>
      <dgm:t>
        <a:bodyPr/>
        <a:lstStyle/>
        <a:p>
          <a:endParaRPr lang="cs-CZ"/>
        </a:p>
      </dgm:t>
    </dgm:pt>
    <dgm:pt modelId="{769066BA-D8B6-4426-9FD0-9F1B1D8C1787}" type="pres">
      <dgm:prSet presAssocID="{0EBCE6EE-5D51-429A-8850-D23604939396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cs-CZ"/>
        </a:p>
      </dgm:t>
    </dgm:pt>
    <dgm:pt modelId="{B2C6EE63-A226-4341-AB1E-4DA3E0AAF8F6}" type="pres">
      <dgm:prSet presAssocID="{0EBCE6EE-5D51-429A-8850-D23604939396}" presName="tile2" presStyleLbl="node1" presStyleIdx="1" presStyleCnt="4" custLinFactNeighborX="3018" custLinFactNeighborY="-20000"/>
      <dgm:spPr/>
      <dgm:t>
        <a:bodyPr/>
        <a:lstStyle/>
        <a:p>
          <a:endParaRPr lang="cs-CZ"/>
        </a:p>
      </dgm:t>
    </dgm:pt>
    <dgm:pt modelId="{A71B3FCC-39AC-458C-A12D-6D8C92F867C3}" type="pres">
      <dgm:prSet presAssocID="{0EBCE6EE-5D51-429A-8850-D23604939396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cs-CZ"/>
        </a:p>
      </dgm:t>
    </dgm:pt>
    <dgm:pt modelId="{34D36AF4-A0E1-4789-B648-5E971B3542BA}" type="pres">
      <dgm:prSet presAssocID="{0EBCE6EE-5D51-429A-8850-D23604939396}" presName="tile3" presStyleLbl="node1" presStyleIdx="2" presStyleCnt="4"/>
      <dgm:spPr/>
      <dgm:t>
        <a:bodyPr/>
        <a:lstStyle/>
        <a:p>
          <a:endParaRPr lang="cs-CZ"/>
        </a:p>
      </dgm:t>
    </dgm:pt>
    <dgm:pt modelId="{8F6EC962-51C5-44BB-A170-07CAFF95B3D3}" type="pres">
      <dgm:prSet presAssocID="{0EBCE6EE-5D51-429A-8850-D23604939396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cs-CZ"/>
        </a:p>
      </dgm:t>
    </dgm:pt>
    <dgm:pt modelId="{32F8B2EC-3ADE-43C6-A7DA-51E21A23D70F}" type="pres">
      <dgm:prSet presAssocID="{0EBCE6EE-5D51-429A-8850-D23604939396}" presName="tile4" presStyleLbl="node1" presStyleIdx="3" presStyleCnt="4"/>
      <dgm:spPr/>
      <dgm:t>
        <a:bodyPr/>
        <a:lstStyle/>
        <a:p>
          <a:endParaRPr lang="cs-CZ"/>
        </a:p>
      </dgm:t>
    </dgm:pt>
    <dgm:pt modelId="{601DFE2A-8AF6-41F0-B2CB-B4A26F797DCC}" type="pres">
      <dgm:prSet presAssocID="{0EBCE6EE-5D51-429A-8850-D23604939396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cs-CZ"/>
        </a:p>
      </dgm:t>
    </dgm:pt>
    <dgm:pt modelId="{6B3AA04B-C4FD-4EDB-9352-6DDF0422F3D1}" type="pres">
      <dgm:prSet presAssocID="{0EBCE6EE-5D51-429A-8850-D23604939396}" presName="centerTile" presStyleLbl="fgShp" presStyleIdx="0" presStyleCnt="1" custLinFactNeighborX="1544" custLinFactNeighborY="10000">
        <dgm:presLayoutVars>
          <dgm:chMax val="0"/>
          <dgm:chPref val="0"/>
        </dgm:presLayoutVars>
      </dgm:prSet>
      <dgm:spPr/>
      <dgm:t>
        <a:bodyPr/>
        <a:lstStyle/>
        <a:p>
          <a:endParaRPr lang="cs-CZ"/>
        </a:p>
      </dgm:t>
    </dgm:pt>
  </dgm:ptLst>
  <dgm:cxnLst>
    <dgm:cxn modelId="{74BA8441-B332-47FB-91C9-888192B8A755}" type="presOf" srcId="{63F969CE-F1EC-45C5-B9C9-4A10FA50DBE4}" destId="{34D36AF4-A0E1-4789-B648-5E971B3542BA}" srcOrd="0" destOrd="0" presId="urn:microsoft.com/office/officeart/2005/8/layout/matrix1"/>
    <dgm:cxn modelId="{7A2B0AB1-CD43-4664-9185-ABCC54553931}" srcId="{24AF606C-8099-4648-890B-867EA16B412F}" destId="{10E381EB-B83D-4D72-A1D8-0B9941758113}" srcOrd="1" destOrd="0" parTransId="{D5E47250-E402-4AB0-85F6-EB492765BC86}" sibTransId="{D59BD925-884D-4D59-A79A-90071F707145}"/>
    <dgm:cxn modelId="{E217044D-D195-4389-85EE-C419BB167228}" type="presOf" srcId="{24AF606C-8099-4648-890B-867EA16B412F}" destId="{6B3AA04B-C4FD-4EDB-9352-6DDF0422F3D1}" srcOrd="0" destOrd="0" presId="urn:microsoft.com/office/officeart/2005/8/layout/matrix1"/>
    <dgm:cxn modelId="{CC150C88-060E-4B4D-90B2-E5C46EB41AF1}" type="presOf" srcId="{10E381EB-B83D-4D72-A1D8-0B9941758113}" destId="{B2C6EE63-A226-4341-AB1E-4DA3E0AAF8F6}" srcOrd="0" destOrd="0" presId="urn:microsoft.com/office/officeart/2005/8/layout/matrix1"/>
    <dgm:cxn modelId="{86DBD776-71CC-4977-BA3E-BC4BC1A0BF5D}" type="presOf" srcId="{48D293FD-07BF-48B7-B2A8-DD11329958A2}" destId="{769066BA-D8B6-4426-9FD0-9F1B1D8C1787}" srcOrd="1" destOrd="0" presId="urn:microsoft.com/office/officeart/2005/8/layout/matrix1"/>
    <dgm:cxn modelId="{7A40607C-6176-4EAB-B447-341AA95F282E}" srcId="{24AF606C-8099-4648-890B-867EA16B412F}" destId="{9B6BE067-E50D-45BF-94D4-3A4ACA8546EA}" srcOrd="3" destOrd="0" parTransId="{7363D5DE-14AA-415C-9038-BA874C2B9E7C}" sibTransId="{7A08B8A8-B82C-4F68-819F-363F5B69DFB2}"/>
    <dgm:cxn modelId="{19B61FF5-16E9-427E-8449-E39B4458675A}" type="presOf" srcId="{63F969CE-F1EC-45C5-B9C9-4A10FA50DBE4}" destId="{8F6EC962-51C5-44BB-A170-07CAFF95B3D3}" srcOrd="1" destOrd="0" presId="urn:microsoft.com/office/officeart/2005/8/layout/matrix1"/>
    <dgm:cxn modelId="{7AA82595-121F-4C8B-99EF-98B653ABF462}" srcId="{24AF606C-8099-4648-890B-867EA16B412F}" destId="{48D293FD-07BF-48B7-B2A8-DD11329958A2}" srcOrd="0" destOrd="0" parTransId="{8BDE9633-F582-450C-8767-7E58157F6555}" sibTransId="{B1374265-936C-4200-9EA1-DEA9755C686C}"/>
    <dgm:cxn modelId="{D99C9A4F-9433-4B73-86FE-D1DA15577226}" srcId="{0EBCE6EE-5D51-429A-8850-D23604939396}" destId="{24AF606C-8099-4648-890B-867EA16B412F}" srcOrd="0" destOrd="0" parTransId="{2F17AA13-02BA-4B3F-A3EB-4ECF4B0F2F67}" sibTransId="{E0749745-DD7F-40A3-9E51-CADC48519D8F}"/>
    <dgm:cxn modelId="{071EAA90-056D-4483-8F1F-16639BAFAA10}" type="presOf" srcId="{9B6BE067-E50D-45BF-94D4-3A4ACA8546EA}" destId="{32F8B2EC-3ADE-43C6-A7DA-51E21A23D70F}" srcOrd="0" destOrd="0" presId="urn:microsoft.com/office/officeart/2005/8/layout/matrix1"/>
    <dgm:cxn modelId="{171424D2-7365-4637-8705-1E5BE7C1ED79}" type="presOf" srcId="{10E381EB-B83D-4D72-A1D8-0B9941758113}" destId="{A71B3FCC-39AC-458C-A12D-6D8C92F867C3}" srcOrd="1" destOrd="0" presId="urn:microsoft.com/office/officeart/2005/8/layout/matrix1"/>
    <dgm:cxn modelId="{0CEA0B52-BEC7-4931-8FF9-DCA10BC00BE2}" type="presOf" srcId="{0EBCE6EE-5D51-429A-8850-D23604939396}" destId="{B502141E-8733-4C39-B106-C924A2105449}" srcOrd="0" destOrd="0" presId="urn:microsoft.com/office/officeart/2005/8/layout/matrix1"/>
    <dgm:cxn modelId="{FB59B079-C886-4DDA-B3E7-2FB0D15C767C}" type="presOf" srcId="{9B6BE067-E50D-45BF-94D4-3A4ACA8546EA}" destId="{601DFE2A-8AF6-41F0-B2CB-B4A26F797DCC}" srcOrd="1" destOrd="0" presId="urn:microsoft.com/office/officeart/2005/8/layout/matrix1"/>
    <dgm:cxn modelId="{9D71B56C-3D62-4602-BCD1-31C12DCD09A7}" type="presOf" srcId="{48D293FD-07BF-48B7-B2A8-DD11329958A2}" destId="{98B3749D-7A26-4B27-86B6-B808A578114D}" srcOrd="0" destOrd="0" presId="urn:microsoft.com/office/officeart/2005/8/layout/matrix1"/>
    <dgm:cxn modelId="{3E5FC85A-F6A5-4427-91C1-4DD3267E9640}" srcId="{24AF606C-8099-4648-890B-867EA16B412F}" destId="{63F969CE-F1EC-45C5-B9C9-4A10FA50DBE4}" srcOrd="2" destOrd="0" parTransId="{FD55C149-124A-48FC-8498-8639A91AC8A2}" sibTransId="{D842FBAD-DA8A-44F1-B537-BEF6531C23A8}"/>
    <dgm:cxn modelId="{15B3BEA9-5A1E-4F41-BBE6-73331AC1438E}" type="presParOf" srcId="{B502141E-8733-4C39-B106-C924A2105449}" destId="{3159EE3F-AA4B-49C2-8586-723796A73845}" srcOrd="0" destOrd="0" presId="urn:microsoft.com/office/officeart/2005/8/layout/matrix1"/>
    <dgm:cxn modelId="{55F1E998-E681-4BE2-9B82-1D8F8F11D84E}" type="presParOf" srcId="{3159EE3F-AA4B-49C2-8586-723796A73845}" destId="{98B3749D-7A26-4B27-86B6-B808A578114D}" srcOrd="0" destOrd="0" presId="urn:microsoft.com/office/officeart/2005/8/layout/matrix1"/>
    <dgm:cxn modelId="{2ECA8300-0A1E-4E0D-B181-561B3F9C1286}" type="presParOf" srcId="{3159EE3F-AA4B-49C2-8586-723796A73845}" destId="{769066BA-D8B6-4426-9FD0-9F1B1D8C1787}" srcOrd="1" destOrd="0" presId="urn:microsoft.com/office/officeart/2005/8/layout/matrix1"/>
    <dgm:cxn modelId="{4956F819-80E9-4480-BB7A-D580F82F1AC1}" type="presParOf" srcId="{3159EE3F-AA4B-49C2-8586-723796A73845}" destId="{B2C6EE63-A226-4341-AB1E-4DA3E0AAF8F6}" srcOrd="2" destOrd="0" presId="urn:microsoft.com/office/officeart/2005/8/layout/matrix1"/>
    <dgm:cxn modelId="{21B06C8B-9E58-4402-BF5E-A202FDE4B766}" type="presParOf" srcId="{3159EE3F-AA4B-49C2-8586-723796A73845}" destId="{A71B3FCC-39AC-458C-A12D-6D8C92F867C3}" srcOrd="3" destOrd="0" presId="urn:microsoft.com/office/officeart/2005/8/layout/matrix1"/>
    <dgm:cxn modelId="{B73B5D90-D668-451D-8759-4D59F2C831E5}" type="presParOf" srcId="{3159EE3F-AA4B-49C2-8586-723796A73845}" destId="{34D36AF4-A0E1-4789-B648-5E971B3542BA}" srcOrd="4" destOrd="0" presId="urn:microsoft.com/office/officeart/2005/8/layout/matrix1"/>
    <dgm:cxn modelId="{9B809B2C-2402-4E00-B8C6-6F7D0498014D}" type="presParOf" srcId="{3159EE3F-AA4B-49C2-8586-723796A73845}" destId="{8F6EC962-51C5-44BB-A170-07CAFF95B3D3}" srcOrd="5" destOrd="0" presId="urn:microsoft.com/office/officeart/2005/8/layout/matrix1"/>
    <dgm:cxn modelId="{5BE6D525-6FE1-47C3-BAC1-E88B6405DA56}" type="presParOf" srcId="{3159EE3F-AA4B-49C2-8586-723796A73845}" destId="{32F8B2EC-3ADE-43C6-A7DA-51E21A23D70F}" srcOrd="6" destOrd="0" presId="urn:microsoft.com/office/officeart/2005/8/layout/matrix1"/>
    <dgm:cxn modelId="{D38C0EB7-BDB3-483B-BF20-BF5DD4AE7F1E}" type="presParOf" srcId="{3159EE3F-AA4B-49C2-8586-723796A73845}" destId="{601DFE2A-8AF6-41F0-B2CB-B4A26F797DCC}" srcOrd="7" destOrd="0" presId="urn:microsoft.com/office/officeart/2005/8/layout/matrix1"/>
    <dgm:cxn modelId="{7C7F24E3-4EC7-4DBE-BF84-78578E81A6F9}" type="presParOf" srcId="{B502141E-8733-4C39-B106-C924A2105449}" destId="{6B3AA04B-C4FD-4EDB-9352-6DDF0422F3D1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98B3749D-7A26-4B27-86B6-B808A578114D}">
      <dsp:nvSpPr>
        <dsp:cNvPr id="0" name=""/>
        <dsp:cNvSpPr/>
      </dsp:nvSpPr>
      <dsp:spPr>
        <a:xfrm rot="16200000">
          <a:off x="571500" y="-571500"/>
          <a:ext cx="3429000" cy="4572000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s-CZ" sz="4100" kern="1200" smtClean="0"/>
            <a:t>Stopky, hodiny</a:t>
          </a:r>
          <a:endParaRPr lang="cs-CZ" sz="4100" kern="1200"/>
        </a:p>
      </dsp:txBody>
      <dsp:txXfrm rot="16200000">
        <a:off x="1000124" y="-1000124"/>
        <a:ext cx="2571750" cy="4572000"/>
      </dsp:txXfrm>
    </dsp:sp>
    <dsp:sp modelId="{B2C6EE63-A226-4341-AB1E-4DA3E0AAF8F6}">
      <dsp:nvSpPr>
        <dsp:cNvPr id="0" name=""/>
        <dsp:cNvSpPr/>
      </dsp:nvSpPr>
      <dsp:spPr>
        <a:xfrm>
          <a:off x="4572000" y="0"/>
          <a:ext cx="4572000" cy="3429000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s-CZ" sz="4100" i="1" kern="1200" smtClean="0"/>
            <a:t>Plastický čas + </a:t>
          </a:r>
          <a:r>
            <a:rPr lang="cs-CZ" sz="4100" i="0" kern="1200" smtClean="0"/>
            <a:t>hodiny</a:t>
          </a:r>
          <a:endParaRPr lang="cs-CZ" sz="4100" i="0" kern="1200"/>
        </a:p>
      </dsp:txBody>
      <dsp:txXfrm>
        <a:off x="4572000" y="0"/>
        <a:ext cx="4572000" cy="2571750"/>
      </dsp:txXfrm>
    </dsp:sp>
    <dsp:sp modelId="{34D36AF4-A0E1-4789-B648-5E971B3542BA}">
      <dsp:nvSpPr>
        <dsp:cNvPr id="0" name=""/>
        <dsp:cNvSpPr/>
      </dsp:nvSpPr>
      <dsp:spPr>
        <a:xfrm rot="10800000">
          <a:off x="0" y="3429000"/>
          <a:ext cx="4572000" cy="3429000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s-CZ" sz="4100" kern="1200" smtClean="0"/>
            <a:t>Semafor</a:t>
          </a:r>
        </a:p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s-CZ" sz="4100" kern="1200" smtClean="0"/>
            <a:t>(Classroom screen)</a:t>
          </a:r>
          <a:endParaRPr lang="cs-CZ" sz="4100" kern="1200"/>
        </a:p>
      </dsp:txBody>
      <dsp:txXfrm rot="10800000">
        <a:off x="0" y="4286249"/>
        <a:ext cx="4572000" cy="2571750"/>
      </dsp:txXfrm>
    </dsp:sp>
    <dsp:sp modelId="{32F8B2EC-3ADE-43C6-A7DA-51E21A23D70F}">
      <dsp:nvSpPr>
        <dsp:cNvPr id="0" name=""/>
        <dsp:cNvSpPr/>
      </dsp:nvSpPr>
      <dsp:spPr>
        <a:xfrm rot="5400000">
          <a:off x="5143500" y="2857500"/>
          <a:ext cx="3429000" cy="4572000"/>
        </a:xfrm>
        <a:prstGeom prst="round1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89000"/>
                <a:lumMod val="91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6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1592" tIns="291592" rIns="291592" bIns="291592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s-CZ" sz="4100" kern="1200" smtClean="0"/>
            <a:t>Písnička</a:t>
          </a:r>
          <a:endParaRPr lang="cs-CZ" sz="4100" kern="1200"/>
        </a:p>
      </dsp:txBody>
      <dsp:txXfrm rot="5400000">
        <a:off x="5572125" y="3286125"/>
        <a:ext cx="2571750" cy="4572000"/>
      </dsp:txXfrm>
    </dsp:sp>
    <dsp:sp modelId="{6B3AA04B-C4FD-4EDB-9352-6DDF0422F3D1}">
      <dsp:nvSpPr>
        <dsp:cNvPr id="0" name=""/>
        <dsp:cNvSpPr/>
      </dsp:nvSpPr>
      <dsp:spPr>
        <a:xfrm>
          <a:off x="3242755" y="2743200"/>
          <a:ext cx="2743200" cy="1714500"/>
        </a:xfrm>
        <a:prstGeom prst="roundRect">
          <a:avLst/>
        </a:prstGeom>
        <a:solidFill>
          <a:schemeClr val="bg2">
            <a:lumMod val="75000"/>
            <a:lumOff val="25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s-CZ" sz="4100" b="1" kern="1200" smtClean="0">
              <a:solidFill>
                <a:schemeClr val="tx1"/>
              </a:solidFill>
            </a:rPr>
            <a:t>METODY</a:t>
          </a:r>
          <a:endParaRPr lang="cs-CZ" sz="4100" b="1" kern="1200">
            <a:solidFill>
              <a:schemeClr val="tx1"/>
            </a:solidFill>
          </a:endParaRPr>
        </a:p>
      </dsp:txBody>
      <dsp:txXfrm>
        <a:off x="3242755" y="2743200"/>
        <a:ext cx="2743200" cy="1714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799118" y="1828800"/>
            <a:ext cx="6173808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cs-CZ" smtClean="0"/>
              <a:t>Klepnutím lze upravit styl předlohy nadpisů.</a:t>
            </a:r>
            <a:endParaRPr lang="cs-CZ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799118" y="4800600"/>
            <a:ext cx="6173808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Klepnutím lze upravit styl předlohy podnadpisů.</a:t>
            </a:r>
            <a:endParaRPr lang="cs-CZ" dirty="0"/>
          </a:p>
        </p:txBody>
      </p:sp>
    </p:spTree>
    <p:extLst>
      <p:ext uri="{BB962C8B-B14F-4D97-AF65-F5344CB8AC3E}">
        <p14:creationId xmlns=""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AFB3B-3ECD-4D3F-AB27-C329C601C885}" type="datetimeFigureOut">
              <a:rPr lang="cs-CZ" smtClean="0"/>
              <a:pPr/>
              <a:t>8.1.2020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18FC1-F9A2-4C72-AC6F-E44951B5C4F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=""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858596" y="381001"/>
            <a:ext cx="1143298" cy="5638800"/>
          </a:xfrm>
        </p:spPr>
        <p:txBody>
          <a:bodyPr vert="eaVert"/>
          <a:lstStyle/>
          <a:p>
            <a:r>
              <a:rPr lang="cs-CZ" smtClean="0"/>
              <a:t>Klepnutím lze upravit styl předlohy nadpisů.</a:t>
            </a:r>
            <a:endParaRPr lang="cs-CZ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1142107" y="381001"/>
            <a:ext cx="5544993" cy="5638800"/>
          </a:xfrm>
        </p:spPr>
        <p:txBody>
          <a:bodyPr vert="eaVert"/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AFB3B-3ECD-4D3F-AB27-C329C601C885}" type="datetimeFigureOut">
              <a:rPr lang="cs-CZ" smtClean="0"/>
              <a:pPr/>
              <a:t>8.1.2020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18FC1-F9A2-4C72-AC6F-E44951B5C4F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=""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AFB3B-3ECD-4D3F-AB27-C329C601C885}" type="datetimeFigureOut">
              <a:rPr lang="cs-CZ" smtClean="0"/>
              <a:pPr/>
              <a:t>8.1.2020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18FC1-F9A2-4C72-AC6F-E44951B5C4F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=""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94918" y="2514600"/>
            <a:ext cx="6520997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cs-CZ" smtClean="0"/>
              <a:t>Klepnutím lze upravit styl předlohy nadpisů.</a:t>
            </a:r>
            <a:endParaRPr lang="cs-CZ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99118" y="5410201"/>
            <a:ext cx="6517197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AFB3B-3ECD-4D3F-AB27-C329C601C885}" type="datetimeFigureOut">
              <a:rPr lang="cs-CZ" smtClean="0"/>
              <a:pPr/>
              <a:t>8.1.2020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18FC1-F9A2-4C72-AC6F-E44951B5C4F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=""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142106" y="381000"/>
            <a:ext cx="6859788" cy="1371600"/>
          </a:xfrm>
        </p:spPr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1128880" y="1905001"/>
            <a:ext cx="3315563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 dirty="0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73104" y="1905001"/>
            <a:ext cx="3315563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 dirty="0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AFB3B-3ECD-4D3F-AB27-C329C601C885}" type="datetimeFigureOut">
              <a:rPr lang="cs-CZ" smtClean="0"/>
              <a:pPr/>
              <a:t>8.1.2020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18FC1-F9A2-4C72-AC6F-E44951B5C4F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=""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142106" y="381000"/>
            <a:ext cx="6859788" cy="1371600"/>
          </a:xfrm>
        </p:spPr>
        <p:txBody>
          <a:bodyPr/>
          <a:lstStyle>
            <a:lvl1pPr>
              <a:defRPr/>
            </a:lvl1pPr>
          </a:lstStyle>
          <a:p>
            <a:r>
              <a:rPr lang="cs-CZ" smtClean="0"/>
              <a:t>Klepnutím lze upravit styl předlohy nadpisů.</a:t>
            </a:r>
            <a:endParaRPr lang="cs-CZ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142106" y="1905000"/>
            <a:ext cx="3313277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1142106" y="2743201"/>
            <a:ext cx="3313277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88617" y="1905000"/>
            <a:ext cx="3313277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88617" y="2743201"/>
            <a:ext cx="3313277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 dirty="0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AFB3B-3ECD-4D3F-AB27-C329C601C885}" type="datetimeFigureOut">
              <a:rPr lang="cs-CZ" smtClean="0"/>
              <a:pPr/>
              <a:t>8.1.2020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18FC1-F9A2-4C72-AC6F-E44951B5C4F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=""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AFB3B-3ECD-4D3F-AB27-C329C601C885}" type="datetimeFigureOut">
              <a:rPr lang="cs-CZ" smtClean="0"/>
              <a:pPr/>
              <a:t>8.1.2020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18FC1-F9A2-4C72-AC6F-E44951B5C4F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=""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AFB3B-3ECD-4D3F-AB27-C329C601C885}" type="datetimeFigureOut">
              <a:rPr lang="cs-CZ" smtClean="0"/>
              <a:pPr/>
              <a:t>8.1.2020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18FC1-F9A2-4C72-AC6F-E44951B5C4F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=""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91910" y="1905000"/>
            <a:ext cx="2698158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cs-CZ" smtClean="0"/>
              <a:t>Klepnutím lze upravit styl předlohy nadpisů.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714528" y="685800"/>
            <a:ext cx="480185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799118" y="4648200"/>
            <a:ext cx="268674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AFB3B-3ECD-4D3F-AB27-C329C601C885}" type="datetimeFigureOut">
              <a:rPr lang="cs-CZ" smtClean="0"/>
              <a:pPr/>
              <a:t>8.1.2020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18FC1-F9A2-4C72-AC6F-E44951B5C4F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=""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ál 1Zástupný symbol pro obrázek 2"/>
          <p:cNvSpPr>
            <a:spLocks noGrp="1"/>
          </p:cNvSpPr>
          <p:nvPr>
            <p:ph type="pic" idx="1"/>
          </p:nvPr>
        </p:nvSpPr>
        <p:spPr>
          <a:xfrm>
            <a:off x="3714528" y="685800"/>
            <a:ext cx="4801850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 smtClean="0"/>
              <a:t>Klepnutím na ikonu přidáte obrázek.</a:t>
            </a:r>
            <a:endParaRPr lang="cs-CZ" dirty="0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91910" y="1905000"/>
            <a:ext cx="2698158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cs-CZ" smtClean="0"/>
              <a:t>Klepnutím lze upravit styl předlohy nadpisů.</a:t>
            </a:r>
            <a:endParaRPr lang="cs-CZ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799118" y="4648200"/>
            <a:ext cx="268674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AFB3B-3ECD-4D3F-AB27-C329C601C885}" type="datetimeFigureOut">
              <a:rPr lang="cs-CZ" smtClean="0"/>
              <a:pPr/>
              <a:t>8.1.2020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18FC1-F9A2-4C72-AC6F-E44951B5C4F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=""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1142108" y="381000"/>
            <a:ext cx="6859787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 dirty="0" smtClean="0"/>
              <a:t>Kliknutím lze upravit styl.</a:t>
            </a:r>
            <a:endParaRPr lang="cs-CZ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142107" y="1904999"/>
            <a:ext cx="6852578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dirty="0" smtClean="0"/>
              <a:t>Kliknutím lze upravit styly předlohy textu.</a:t>
            </a:r>
          </a:p>
          <a:p>
            <a:pPr lvl="1"/>
            <a:r>
              <a:rPr lang="cs-CZ" dirty="0" smtClean="0"/>
              <a:t>Druhá úroveň</a:t>
            </a:r>
          </a:p>
          <a:p>
            <a:pPr lvl="2"/>
            <a:r>
              <a:rPr lang="cs-CZ" dirty="0" smtClean="0"/>
              <a:t>Třetí úroveň</a:t>
            </a:r>
          </a:p>
          <a:p>
            <a:pPr lvl="3"/>
            <a:r>
              <a:rPr lang="cs-CZ" dirty="0" smtClean="0"/>
              <a:t>Čtvrtá úroveň</a:t>
            </a:r>
          </a:p>
          <a:p>
            <a:pPr lvl="4"/>
            <a:r>
              <a:rPr lang="cs-CZ" dirty="0" smtClean="0"/>
              <a:t>Pátá úroveň</a:t>
            </a:r>
            <a:endParaRPr lang="cs-CZ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6171424" y="6400800"/>
            <a:ext cx="1087325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AFB3B-3ECD-4D3F-AB27-C329C601C885}" type="datetimeFigureOut">
              <a:rPr lang="cs-CZ" smtClean="0"/>
              <a:pPr/>
              <a:t>8.1.2020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1142107" y="6400800"/>
            <a:ext cx="4916180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7373078" y="6400800"/>
            <a:ext cx="628815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F18FC1-F9A2-4C72-AC6F-E44951B5C4F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=""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381000" y="457200"/>
            <a:ext cx="9144000" cy="1470025"/>
          </a:xfrm>
        </p:spPr>
        <p:txBody>
          <a:bodyPr>
            <a:normAutofit/>
          </a:bodyPr>
          <a:lstStyle/>
          <a:p>
            <a:r>
              <a:rPr lang="cs-CZ" sz="5400" smtClean="0">
                <a:latin typeface="Kozuka Mincho Pr6N H" pitchFamily="18" charset="-128"/>
                <a:ea typeface="Kozuka Mincho Pr6N H" pitchFamily="18" charset="-128"/>
              </a:rPr>
              <a:t>Metody na </a:t>
            </a:r>
            <a:br>
              <a:rPr lang="cs-CZ" sz="5400" smtClean="0">
                <a:latin typeface="Kozuka Mincho Pr6N H" pitchFamily="18" charset="-128"/>
                <a:ea typeface="Kozuka Mincho Pr6N H" pitchFamily="18" charset="-128"/>
              </a:rPr>
            </a:br>
            <a:r>
              <a:rPr lang="cs-CZ" sz="5400" smtClean="0">
                <a:latin typeface="Kozuka Mincho Pr6N H" pitchFamily="18" charset="-128"/>
                <a:ea typeface="Kozuka Mincho Pr6N H" pitchFamily="18" charset="-128"/>
              </a:rPr>
              <a:t>měření času</a:t>
            </a:r>
            <a:endParaRPr lang="cs-CZ" sz="5400">
              <a:latin typeface="Kozuka Mincho Pr6N H" pitchFamily="18" charset="-128"/>
              <a:ea typeface="Kozuka Mincho Pr6N H" pitchFamily="18" charset="-128"/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304800" y="1905000"/>
            <a:ext cx="6400800" cy="1752600"/>
          </a:xfrm>
        </p:spPr>
        <p:txBody>
          <a:bodyPr/>
          <a:lstStyle/>
          <a:p>
            <a:endParaRPr lang="cs-CZ"/>
          </a:p>
        </p:txBody>
      </p:sp>
      <p:pic>
        <p:nvPicPr>
          <p:cNvPr id="1026" name="Picture 2" descr="C:\Users\A\AppData\Local\Microsoft\Windows\Temporary Internet Files\Content.IE5\D4H1QNW5\clock-30314_960_720[1]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00400" y="2590800"/>
            <a:ext cx="3200400" cy="3200400"/>
          </a:xfrm>
          <a:prstGeom prst="rect">
            <a:avLst/>
          </a:prstGeom>
          <a:noFill/>
        </p:spPr>
      </p:pic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graphicFrame>
        <p:nvGraphicFramePr>
          <p:cNvPr id="4" name="Zástupný symbol pro obsah 3"/>
          <p:cNvGraphicFramePr>
            <a:graphicFrameLocks noGrp="1"/>
          </p:cNvGraphicFramePr>
          <p:nvPr>
            <p:ph idx="1"/>
          </p:nvPr>
        </p:nvGraphicFramePr>
        <p:xfrm>
          <a:off x="0" y="0"/>
          <a:ext cx="9144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Přímá spojovací šipka 8"/>
          <p:cNvCxnSpPr/>
          <p:nvPr/>
        </p:nvCxnSpPr>
        <p:spPr>
          <a:xfrm>
            <a:off x="2438400" y="838200"/>
            <a:ext cx="457200" cy="4572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7" name="Přímá spojovací šipka 46"/>
          <p:cNvCxnSpPr/>
          <p:nvPr/>
        </p:nvCxnSpPr>
        <p:spPr>
          <a:xfrm flipV="1">
            <a:off x="6858000" y="4495800"/>
            <a:ext cx="533400" cy="3429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3" name="Přímá spojovací šipka 42"/>
          <p:cNvCxnSpPr/>
          <p:nvPr/>
        </p:nvCxnSpPr>
        <p:spPr>
          <a:xfrm flipH="1">
            <a:off x="4572000" y="5257800"/>
            <a:ext cx="228600" cy="5334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Přímá spojovací šipka 12"/>
          <p:cNvCxnSpPr/>
          <p:nvPr/>
        </p:nvCxnSpPr>
        <p:spPr>
          <a:xfrm flipH="1">
            <a:off x="2590800" y="1981200"/>
            <a:ext cx="304800" cy="6096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Přímá spojovací šipka 14"/>
          <p:cNvCxnSpPr/>
          <p:nvPr/>
        </p:nvCxnSpPr>
        <p:spPr>
          <a:xfrm>
            <a:off x="4495800" y="1905000"/>
            <a:ext cx="304800" cy="6096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Zaoblený obdélník 6"/>
          <p:cNvSpPr/>
          <p:nvPr/>
        </p:nvSpPr>
        <p:spPr>
          <a:xfrm>
            <a:off x="0" y="0"/>
            <a:ext cx="2590800" cy="990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b="1" smtClean="0"/>
              <a:t>Je zadán čas na vypracování 5 minut</a:t>
            </a:r>
            <a:endParaRPr lang="cs-CZ" sz="2000" b="1"/>
          </a:p>
        </p:txBody>
      </p:sp>
      <p:sp>
        <p:nvSpPr>
          <p:cNvPr id="12" name="Kosočtverec 11"/>
          <p:cNvSpPr/>
          <p:nvPr/>
        </p:nvSpPr>
        <p:spPr>
          <a:xfrm>
            <a:off x="1828800" y="1066800"/>
            <a:ext cx="3505200" cy="1295400"/>
          </a:xfrm>
          <a:prstGeom prst="diamond">
            <a:avLst/>
          </a:prstGeom>
          <a:solidFill>
            <a:schemeClr val="bg2">
              <a:lumMod val="50000"/>
              <a:lumOff val="50000"/>
            </a:schemeClr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b="1" smtClean="0"/>
              <a:t>Splnili všichni úkol včas?</a:t>
            </a:r>
            <a:endParaRPr lang="cs-CZ" sz="2000" b="1"/>
          </a:p>
        </p:txBody>
      </p:sp>
      <p:sp>
        <p:nvSpPr>
          <p:cNvPr id="16" name="Obdélník 15"/>
          <p:cNvSpPr/>
          <p:nvPr/>
        </p:nvSpPr>
        <p:spPr>
          <a:xfrm>
            <a:off x="2222695" y="2566182"/>
            <a:ext cx="762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b="1" smtClean="0"/>
              <a:t>ANO</a:t>
            </a:r>
            <a:endParaRPr lang="cs-CZ" b="1"/>
          </a:p>
        </p:txBody>
      </p:sp>
      <p:sp>
        <p:nvSpPr>
          <p:cNvPr id="19" name="Obdélník 18"/>
          <p:cNvSpPr/>
          <p:nvPr/>
        </p:nvSpPr>
        <p:spPr>
          <a:xfrm>
            <a:off x="4495800" y="2514600"/>
            <a:ext cx="838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b="1" smtClean="0"/>
              <a:t>NE</a:t>
            </a:r>
            <a:endParaRPr lang="cs-CZ" b="1"/>
          </a:p>
        </p:txBody>
      </p:sp>
      <p:sp>
        <p:nvSpPr>
          <p:cNvPr id="22" name="Zaoblený obdélník 21"/>
          <p:cNvSpPr/>
          <p:nvPr/>
        </p:nvSpPr>
        <p:spPr>
          <a:xfrm>
            <a:off x="990600" y="6248400"/>
            <a:ext cx="2590800" cy="6096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b="1" smtClean="0"/>
              <a:t>Kontrola</a:t>
            </a:r>
            <a:endParaRPr lang="cs-CZ" sz="2000" b="1"/>
          </a:p>
        </p:txBody>
      </p:sp>
      <p:cxnSp>
        <p:nvCxnSpPr>
          <p:cNvPr id="23" name="Přímá spojovací šipka 22"/>
          <p:cNvCxnSpPr>
            <a:stCxn id="16" idx="2"/>
            <a:endCxn id="22" idx="0"/>
          </p:cNvCxnSpPr>
          <p:nvPr/>
        </p:nvCxnSpPr>
        <p:spPr>
          <a:xfrm flipH="1">
            <a:off x="2286000" y="3023382"/>
            <a:ext cx="317695" cy="3225018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Přímá spojovací šipka 24"/>
          <p:cNvCxnSpPr/>
          <p:nvPr/>
        </p:nvCxnSpPr>
        <p:spPr>
          <a:xfrm>
            <a:off x="5486400" y="3962400"/>
            <a:ext cx="228600" cy="5334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2" name="Obdélník 31"/>
          <p:cNvSpPr/>
          <p:nvPr/>
        </p:nvSpPr>
        <p:spPr>
          <a:xfrm>
            <a:off x="4191000" y="3429000"/>
            <a:ext cx="2209800" cy="60960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b="1" smtClean="0"/>
              <a:t>Nastav 2 minuty</a:t>
            </a:r>
            <a:endParaRPr lang="cs-CZ" sz="2000" b="1"/>
          </a:p>
        </p:txBody>
      </p:sp>
      <p:sp>
        <p:nvSpPr>
          <p:cNvPr id="36" name="Kosočtverec 35"/>
          <p:cNvSpPr/>
          <p:nvPr/>
        </p:nvSpPr>
        <p:spPr>
          <a:xfrm>
            <a:off x="4038600" y="4419600"/>
            <a:ext cx="3505200" cy="1295400"/>
          </a:xfrm>
          <a:prstGeom prst="diamond">
            <a:avLst/>
          </a:prstGeom>
          <a:solidFill>
            <a:schemeClr val="bg2">
              <a:lumMod val="50000"/>
              <a:lumOff val="5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000" b="1" smtClean="0"/>
              <a:t>Splnili všichni úkol včas?</a:t>
            </a:r>
            <a:endParaRPr lang="cs-CZ" sz="2000" b="1"/>
          </a:p>
        </p:txBody>
      </p:sp>
      <p:cxnSp>
        <p:nvCxnSpPr>
          <p:cNvPr id="41" name="Přímá spojovací šipka 40"/>
          <p:cNvCxnSpPr/>
          <p:nvPr/>
        </p:nvCxnSpPr>
        <p:spPr>
          <a:xfrm>
            <a:off x="5029200" y="2971800"/>
            <a:ext cx="228600" cy="5334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2" name="Obdélník 41"/>
          <p:cNvSpPr/>
          <p:nvPr/>
        </p:nvSpPr>
        <p:spPr>
          <a:xfrm>
            <a:off x="3886200" y="5791200"/>
            <a:ext cx="7620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b="1" smtClean="0"/>
              <a:t>ANO</a:t>
            </a:r>
            <a:endParaRPr lang="cs-CZ" b="1"/>
          </a:p>
        </p:txBody>
      </p:sp>
      <p:cxnSp>
        <p:nvCxnSpPr>
          <p:cNvPr id="44" name="Přímá spojovací šipka 43"/>
          <p:cNvCxnSpPr>
            <a:stCxn id="42" idx="1"/>
          </p:cNvCxnSpPr>
          <p:nvPr/>
        </p:nvCxnSpPr>
        <p:spPr>
          <a:xfrm flipH="1">
            <a:off x="3429000" y="6019800"/>
            <a:ext cx="457200" cy="2286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3" name="Obdélník 52"/>
          <p:cNvSpPr/>
          <p:nvPr/>
        </p:nvSpPr>
        <p:spPr>
          <a:xfrm>
            <a:off x="6934200" y="4038600"/>
            <a:ext cx="8382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b="1" smtClean="0"/>
              <a:t>NE</a:t>
            </a:r>
            <a:endParaRPr lang="cs-CZ" b="1"/>
          </a:p>
        </p:txBody>
      </p:sp>
      <p:cxnSp>
        <p:nvCxnSpPr>
          <p:cNvPr id="54" name="Přímá spojovací šipka 53"/>
          <p:cNvCxnSpPr>
            <a:endCxn id="32" idx="3"/>
          </p:cNvCxnSpPr>
          <p:nvPr/>
        </p:nvCxnSpPr>
        <p:spPr>
          <a:xfrm flipH="1" flipV="1">
            <a:off x="6400800" y="3733800"/>
            <a:ext cx="990600" cy="381000"/>
          </a:xfrm>
          <a:prstGeom prst="straightConnector1">
            <a:avLst/>
          </a:prstGeom>
          <a:ln w="76200"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9" name="TextovéPole 58"/>
          <p:cNvSpPr txBox="1"/>
          <p:nvPr/>
        </p:nvSpPr>
        <p:spPr>
          <a:xfrm>
            <a:off x="5562600" y="228600"/>
            <a:ext cx="3276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cs-CZ" sz="4400" i="1" smtClean="0"/>
              <a:t>Plastický čas</a:t>
            </a:r>
            <a:endParaRPr lang="cs-CZ" sz="4400" i="1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1143000" y="1904999"/>
            <a:ext cx="6852578" cy="4114801"/>
          </a:xfrm>
        </p:spPr>
        <p:txBody>
          <a:bodyPr/>
          <a:lstStyle/>
          <a:p>
            <a:endParaRPr lang="cs-CZ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1171" t="9375" r="33822" b="-3125"/>
          <a:stretch>
            <a:fillRect/>
          </a:stretch>
        </p:blipFill>
        <p:spPr bwMode="auto">
          <a:xfrm>
            <a:off x="381000" y="0"/>
            <a:ext cx="84582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1143000" y="1904999"/>
            <a:ext cx="6852578" cy="4114801"/>
          </a:xfrm>
        </p:spPr>
        <p:txBody>
          <a:bodyPr/>
          <a:lstStyle/>
          <a:p>
            <a:pPr>
              <a:buNone/>
            </a:pPr>
            <a:r>
              <a:rPr lang="cs-CZ" smtClean="0"/>
              <a:t>https</a:t>
            </a:r>
            <a:r>
              <a:rPr lang="cs-CZ" smtClean="0"/>
              <a:t>://</a:t>
            </a:r>
            <a:r>
              <a:rPr lang="cs-CZ" smtClean="0"/>
              <a:t>www.transum.org/software/SW/Starter_of_the_day/starter_January27.asp </a:t>
            </a:r>
            <a:endParaRPr lang="cs-CZ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otiv1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Digital Blue Tunnel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Digital_Blue_Tunnel_16x9_TP102895246.potx" id="{142D9831-DF2A-4A79-B70A-86EE526E7082}" vid="{6A64F93E-9975-4DAF-937F-4C98487F073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Motiv1</Template>
  <TotalTime>258</TotalTime>
  <Words>46</Words>
  <Application>Microsoft Office PowerPoint</Application>
  <PresentationFormat>Předvádění na obrazovce (4:3)</PresentationFormat>
  <Paragraphs>18</Paragraphs>
  <Slides>8</Slides>
  <Notes>0</Notes>
  <HiddenSlides>0</HiddenSlides>
  <MMClips>0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8</vt:i4>
      </vt:variant>
    </vt:vector>
  </HeadingPairs>
  <TitlesOfParts>
    <vt:vector size="9" baseType="lpstr">
      <vt:lpstr>Motiv1</vt:lpstr>
      <vt:lpstr>Metody na  měření času</vt:lpstr>
      <vt:lpstr>Snímek 2</vt:lpstr>
      <vt:lpstr>Snímek 3</vt:lpstr>
      <vt:lpstr>Snímek 4</vt:lpstr>
      <vt:lpstr>Snímek 5</vt:lpstr>
      <vt:lpstr>Snímek 6</vt:lpstr>
      <vt:lpstr>Snímek 7</vt:lpstr>
      <vt:lpstr>Snímek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Metody na  měření času</dc:title>
  <dc:creator>A</dc:creator>
  <cp:lastModifiedBy>A</cp:lastModifiedBy>
  <cp:revision>4</cp:revision>
  <dcterms:created xsi:type="dcterms:W3CDTF">2020-01-08T17:04:36Z</dcterms:created>
  <dcterms:modified xsi:type="dcterms:W3CDTF">2020-01-08T21:44:54Z</dcterms:modified>
</cp:coreProperties>
</file>

<file path=docProps/thumbnail.jpeg>
</file>